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63" r:id="rId4"/>
    <p:sldId id="257" r:id="rId5"/>
    <p:sldId id="259" r:id="rId6"/>
    <p:sldId id="264" r:id="rId7"/>
    <p:sldId id="258" r:id="rId8"/>
    <p:sldId id="261" r:id="rId9"/>
    <p:sldId id="266" r:id="rId10"/>
    <p:sldId id="268" r:id="rId11"/>
    <p:sldId id="269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21.gif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B68DCD-060A-42E2-99AB-E604EE6FF8B0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F2CFB-29FE-45D3-A1DF-2415706A7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874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F2CFB-29FE-45D3-A1DF-2415706A79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173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711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14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75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0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50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54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623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247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57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14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04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53060-0D4F-481A-91CB-9FF31FC2883E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0B75D-1E56-4454-9B12-E1C0A8D65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7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South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Jater (Ruohao) Xu</a:t>
            </a:r>
          </a:p>
          <a:p>
            <a:r>
              <a:rPr lang="en-US" dirty="0"/>
              <a:t>Xinpeng Jiang</a:t>
            </a:r>
          </a:p>
        </p:txBody>
      </p:sp>
    </p:spTree>
    <p:extLst>
      <p:ext uri="{BB962C8B-B14F-4D97-AF65-F5344CB8AC3E}">
        <p14:creationId xmlns:p14="http://schemas.microsoft.com/office/powerpoint/2010/main" val="2816174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471" y="115329"/>
            <a:ext cx="10515600" cy="972065"/>
          </a:xfrm>
        </p:spPr>
        <p:txBody>
          <a:bodyPr/>
          <a:lstStyle/>
          <a:p>
            <a:r>
              <a:rPr lang="en-US" b="1" dirty="0"/>
              <a:t>Visual Effects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571" y="1078641"/>
            <a:ext cx="8573529" cy="554230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89471" y="2050706"/>
            <a:ext cx="36776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Spline Effect</a:t>
            </a:r>
          </a:p>
          <a:p>
            <a:r>
              <a:rPr lang="en-US" sz="4000" dirty="0"/>
              <a:t>Simulates</a:t>
            </a:r>
          </a:p>
          <a:p>
            <a:r>
              <a:rPr lang="en-US" sz="4000" dirty="0"/>
              <a:t>Fireflies</a:t>
            </a:r>
          </a:p>
        </p:txBody>
      </p:sp>
    </p:spTree>
    <p:extLst>
      <p:ext uri="{BB962C8B-B14F-4D97-AF65-F5344CB8AC3E}">
        <p14:creationId xmlns:p14="http://schemas.microsoft.com/office/powerpoint/2010/main" val="229371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471" y="115329"/>
            <a:ext cx="10515600" cy="972065"/>
          </a:xfrm>
        </p:spPr>
        <p:txBody>
          <a:bodyPr/>
          <a:lstStyle/>
          <a:p>
            <a:r>
              <a:rPr lang="en-US" b="1" dirty="0"/>
              <a:t>Visual Effects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89472" y="2050706"/>
            <a:ext cx="334430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Hysteria Drone</a:t>
            </a:r>
          </a:p>
          <a:p>
            <a:r>
              <a:rPr lang="en-US" sz="4000" dirty="0"/>
              <a:t>Exclusive View</a:t>
            </a:r>
          </a:p>
          <a:p>
            <a:r>
              <a:rPr lang="en-US" sz="4000" dirty="0"/>
              <a:t>Screen Space Particle Effect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776" y="1087394"/>
            <a:ext cx="8455196" cy="546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00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1157" y="2886075"/>
            <a:ext cx="10515600" cy="1046205"/>
          </a:xfrm>
        </p:spPr>
        <p:txBody>
          <a:bodyPr>
            <a:noAutofit/>
          </a:bodyPr>
          <a:lstStyle/>
          <a:p>
            <a:r>
              <a:rPr lang="en-US" sz="9600" b="1" dirty="0"/>
              <a:t>Live Demo!</a:t>
            </a:r>
          </a:p>
        </p:txBody>
      </p:sp>
    </p:spTree>
    <p:extLst>
      <p:ext uri="{BB962C8B-B14F-4D97-AF65-F5344CB8AC3E}">
        <p14:creationId xmlns:p14="http://schemas.microsoft.com/office/powerpoint/2010/main" val="212153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531" y="478178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Humming Bird’s</a:t>
            </a:r>
            <a:br>
              <a:rPr lang="en-US" b="1" dirty="0"/>
            </a:br>
            <a:r>
              <a:rPr lang="en-US" b="1" dirty="0"/>
              <a:t>Migration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95" y="209725"/>
            <a:ext cx="9498567" cy="9498567"/>
          </a:xfrm>
          <a:prstGeom prst="rect">
            <a:avLst/>
          </a:prstGeom>
        </p:spPr>
      </p:pic>
      <p:sp>
        <p:nvSpPr>
          <p:cNvPr id="14" name="任意多边形 13"/>
          <p:cNvSpPr/>
          <p:nvPr/>
        </p:nvSpPr>
        <p:spPr>
          <a:xfrm>
            <a:off x="5889682" y="1929468"/>
            <a:ext cx="2641660" cy="3083170"/>
          </a:xfrm>
          <a:custGeom>
            <a:avLst/>
            <a:gdLst>
              <a:gd name="connsiteX0" fmla="*/ 217503 w 2641660"/>
              <a:gd name="connsiteY0" fmla="*/ 0 h 3083170"/>
              <a:gd name="connsiteX1" fmla="*/ 91668 w 2641660"/>
              <a:gd name="connsiteY1" fmla="*/ 956345 h 3083170"/>
              <a:gd name="connsiteX2" fmla="*/ 1408740 w 2641660"/>
              <a:gd name="connsiteY2" fmla="*/ 2441196 h 3083170"/>
              <a:gd name="connsiteX3" fmla="*/ 2549643 w 2641660"/>
              <a:gd name="connsiteY3" fmla="*/ 3036815 h 3083170"/>
              <a:gd name="connsiteX4" fmla="*/ 2574810 w 2641660"/>
              <a:gd name="connsiteY4" fmla="*/ 3045204 h 3083170"/>
              <a:gd name="connsiteX5" fmla="*/ 2583199 w 2641660"/>
              <a:gd name="connsiteY5" fmla="*/ 3053593 h 3083170"/>
              <a:gd name="connsiteX6" fmla="*/ 2599977 w 2641660"/>
              <a:gd name="connsiteY6" fmla="*/ 3061982 h 3083170"/>
              <a:gd name="connsiteX7" fmla="*/ 2599977 w 2641660"/>
              <a:gd name="connsiteY7" fmla="*/ 3061982 h 3083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1660" h="3083170">
                <a:moveTo>
                  <a:pt x="217503" y="0"/>
                </a:moveTo>
                <a:cubicBezTo>
                  <a:pt x="55316" y="274739"/>
                  <a:pt x="-106871" y="549479"/>
                  <a:pt x="91668" y="956345"/>
                </a:cubicBezTo>
                <a:cubicBezTo>
                  <a:pt x="290207" y="1363211"/>
                  <a:pt x="999078" y="2094451"/>
                  <a:pt x="1408740" y="2441196"/>
                </a:cubicBezTo>
                <a:cubicBezTo>
                  <a:pt x="1818403" y="2787941"/>
                  <a:pt x="2355298" y="2936147"/>
                  <a:pt x="2549643" y="3036815"/>
                </a:cubicBezTo>
                <a:cubicBezTo>
                  <a:pt x="2743988" y="3137483"/>
                  <a:pt x="2569217" y="3042408"/>
                  <a:pt x="2574810" y="3045204"/>
                </a:cubicBezTo>
                <a:cubicBezTo>
                  <a:pt x="2580403" y="3048000"/>
                  <a:pt x="2579004" y="3050797"/>
                  <a:pt x="2583199" y="3053593"/>
                </a:cubicBezTo>
                <a:cubicBezTo>
                  <a:pt x="2587394" y="3056389"/>
                  <a:pt x="2599977" y="3061982"/>
                  <a:pt x="2599977" y="3061982"/>
                </a:cubicBezTo>
                <a:lnTo>
                  <a:pt x="2599977" y="3061982"/>
                </a:ln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文本框 14"/>
          <p:cNvSpPr txBox="1"/>
          <p:nvPr/>
        </p:nvSpPr>
        <p:spPr>
          <a:xfrm>
            <a:off x="6056851" y="1619075"/>
            <a:ext cx="2541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From: Canada (North)</a:t>
            </a:r>
          </a:p>
        </p:txBody>
      </p:sp>
      <p:sp>
        <p:nvSpPr>
          <p:cNvPr id="16" name="矩形 15"/>
          <p:cNvSpPr/>
          <p:nvPr/>
        </p:nvSpPr>
        <p:spPr>
          <a:xfrm>
            <a:off x="8531342" y="4959008"/>
            <a:ext cx="20074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To: Panama (South)</a:t>
            </a:r>
          </a:p>
        </p:txBody>
      </p:sp>
    </p:spTree>
    <p:extLst>
      <p:ext uri="{BB962C8B-B14F-4D97-AF65-F5344CB8AC3E}">
        <p14:creationId xmlns:p14="http://schemas.microsoft.com/office/powerpoint/2010/main" val="2843341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39951" y="-120907"/>
            <a:ext cx="5897156" cy="1325563"/>
          </a:xfrm>
        </p:spPr>
        <p:txBody>
          <a:bodyPr/>
          <a:lstStyle/>
          <a:p>
            <a:r>
              <a:rPr lang="en-US" b="1" dirty="0"/>
              <a:t>The World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153465" y="112975"/>
            <a:ext cx="3942130" cy="2415622"/>
          </a:xfrm>
          <a:prstGeom prst="round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圆角矩形 5"/>
          <p:cNvSpPr/>
          <p:nvPr/>
        </p:nvSpPr>
        <p:spPr>
          <a:xfrm>
            <a:off x="8005768" y="83977"/>
            <a:ext cx="3942130" cy="2444620"/>
          </a:xfrm>
          <a:prstGeom prst="round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8005768" y="3598822"/>
            <a:ext cx="3942130" cy="2444620"/>
          </a:xfrm>
          <a:prstGeom prst="round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圆角矩形 7"/>
          <p:cNvSpPr/>
          <p:nvPr/>
        </p:nvSpPr>
        <p:spPr>
          <a:xfrm>
            <a:off x="153465" y="3598822"/>
            <a:ext cx="3942130" cy="2444620"/>
          </a:xfrm>
          <a:prstGeom prst="round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840" y="1576873"/>
            <a:ext cx="3377682" cy="3377682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49685" y="2619382"/>
            <a:ext cx="33496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Hudson Bay Mountain, Canada</a:t>
            </a:r>
          </a:p>
          <a:p>
            <a:r>
              <a:rPr lang="en-US" dirty="0"/>
              <a:t>Time: Dawn, Weather: Snowy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518848" y="2619382"/>
            <a:ext cx="3132829" cy="646331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dirty="0"/>
              <a:t>      Mojave Desert, America</a:t>
            </a:r>
          </a:p>
          <a:p>
            <a:r>
              <a:rPr lang="en-US" dirty="0"/>
              <a:t>Time: Sunset, Weather: Cloudy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45905" y="6129467"/>
            <a:ext cx="33496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Mount </a:t>
            </a:r>
            <a:r>
              <a:rPr lang="en-US" dirty="0" err="1"/>
              <a:t>Tialoc</a:t>
            </a:r>
            <a:r>
              <a:rPr lang="en-US" dirty="0"/>
              <a:t>, Mexico </a:t>
            </a:r>
          </a:p>
          <a:p>
            <a:r>
              <a:rPr lang="en-US" dirty="0"/>
              <a:t>Time: Night, Weather: Clear</a:t>
            </a:r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4095595" y="2099388"/>
            <a:ext cx="1166870" cy="151437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5294423" y="2260161"/>
            <a:ext cx="2743302" cy="333108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6105587" y="3265713"/>
            <a:ext cx="1932138" cy="559838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4095595" y="3087149"/>
            <a:ext cx="1642475" cy="2416369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8790841" y="612946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     Colon Island, Panama </a:t>
            </a:r>
          </a:p>
          <a:p>
            <a:r>
              <a:rPr lang="en-US" dirty="0"/>
              <a:t>Time: Noon, Weather: Sunny</a:t>
            </a:r>
          </a:p>
        </p:txBody>
      </p:sp>
      <p:sp>
        <p:nvSpPr>
          <p:cNvPr id="22" name="任意多边形 21"/>
          <p:cNvSpPr/>
          <p:nvPr/>
        </p:nvSpPr>
        <p:spPr>
          <a:xfrm>
            <a:off x="5184371" y="2099388"/>
            <a:ext cx="935515" cy="1166325"/>
          </a:xfrm>
          <a:custGeom>
            <a:avLst/>
            <a:gdLst>
              <a:gd name="connsiteX0" fmla="*/ 217503 w 2641660"/>
              <a:gd name="connsiteY0" fmla="*/ 0 h 3083170"/>
              <a:gd name="connsiteX1" fmla="*/ 91668 w 2641660"/>
              <a:gd name="connsiteY1" fmla="*/ 956345 h 3083170"/>
              <a:gd name="connsiteX2" fmla="*/ 1408740 w 2641660"/>
              <a:gd name="connsiteY2" fmla="*/ 2441196 h 3083170"/>
              <a:gd name="connsiteX3" fmla="*/ 2549643 w 2641660"/>
              <a:gd name="connsiteY3" fmla="*/ 3036815 h 3083170"/>
              <a:gd name="connsiteX4" fmla="*/ 2574810 w 2641660"/>
              <a:gd name="connsiteY4" fmla="*/ 3045204 h 3083170"/>
              <a:gd name="connsiteX5" fmla="*/ 2583199 w 2641660"/>
              <a:gd name="connsiteY5" fmla="*/ 3053593 h 3083170"/>
              <a:gd name="connsiteX6" fmla="*/ 2599977 w 2641660"/>
              <a:gd name="connsiteY6" fmla="*/ 3061982 h 3083170"/>
              <a:gd name="connsiteX7" fmla="*/ 2599977 w 2641660"/>
              <a:gd name="connsiteY7" fmla="*/ 3061982 h 3083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1660" h="3083170">
                <a:moveTo>
                  <a:pt x="217503" y="0"/>
                </a:moveTo>
                <a:cubicBezTo>
                  <a:pt x="55316" y="274739"/>
                  <a:pt x="-106871" y="549479"/>
                  <a:pt x="91668" y="956345"/>
                </a:cubicBezTo>
                <a:cubicBezTo>
                  <a:pt x="290207" y="1363211"/>
                  <a:pt x="999078" y="2094451"/>
                  <a:pt x="1408740" y="2441196"/>
                </a:cubicBezTo>
                <a:cubicBezTo>
                  <a:pt x="1818403" y="2787941"/>
                  <a:pt x="2355298" y="2936147"/>
                  <a:pt x="2549643" y="3036815"/>
                </a:cubicBezTo>
                <a:cubicBezTo>
                  <a:pt x="2743988" y="3137483"/>
                  <a:pt x="2569217" y="3042408"/>
                  <a:pt x="2574810" y="3045204"/>
                </a:cubicBezTo>
                <a:cubicBezTo>
                  <a:pt x="2580403" y="3048000"/>
                  <a:pt x="2579004" y="3050797"/>
                  <a:pt x="2583199" y="3053593"/>
                </a:cubicBezTo>
                <a:cubicBezTo>
                  <a:pt x="2587394" y="3056389"/>
                  <a:pt x="2599977" y="3061982"/>
                  <a:pt x="2599977" y="3061982"/>
                </a:cubicBezTo>
                <a:lnTo>
                  <a:pt x="2599977" y="3061982"/>
                </a:ln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流程图: 联系 23"/>
          <p:cNvSpPr/>
          <p:nvPr/>
        </p:nvSpPr>
        <p:spPr>
          <a:xfrm>
            <a:off x="5239030" y="2047202"/>
            <a:ext cx="104372" cy="10437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流程图: 联系 25"/>
          <p:cNvSpPr/>
          <p:nvPr/>
        </p:nvSpPr>
        <p:spPr>
          <a:xfrm>
            <a:off x="5239030" y="2544604"/>
            <a:ext cx="104372" cy="10437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流程图: 联系 26"/>
          <p:cNvSpPr/>
          <p:nvPr/>
        </p:nvSpPr>
        <p:spPr>
          <a:xfrm>
            <a:off x="5685884" y="3014934"/>
            <a:ext cx="104372" cy="10437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流程图: 联系 28"/>
          <p:cNvSpPr/>
          <p:nvPr/>
        </p:nvSpPr>
        <p:spPr>
          <a:xfrm>
            <a:off x="6050681" y="3208660"/>
            <a:ext cx="104372" cy="10437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87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025" y="1"/>
            <a:ext cx="10515600" cy="1115736"/>
          </a:xfrm>
        </p:spPr>
        <p:txBody>
          <a:bodyPr>
            <a:normAutofit/>
          </a:bodyPr>
          <a:lstStyle/>
          <a:p>
            <a:r>
              <a:rPr lang="en-US" b="1" dirty="0"/>
              <a:t>Our Magical Protagonist (3 Types of Weapons)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810" y="1241610"/>
            <a:ext cx="1672500" cy="1281247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 flipH="1">
            <a:off x="1869553" y="2522857"/>
            <a:ext cx="3064257" cy="172556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781434" y="2528413"/>
            <a:ext cx="4337" cy="172556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597635" y="2522857"/>
            <a:ext cx="3069634" cy="182441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98" y="2792381"/>
            <a:ext cx="1964027" cy="240133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877" y="2792381"/>
            <a:ext cx="1964027" cy="240133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1662" y="2792381"/>
            <a:ext cx="1964028" cy="240133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016848" y="5193711"/>
            <a:ext cx="22901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Beak</a:t>
            </a:r>
          </a:p>
          <a:p>
            <a:r>
              <a:rPr lang="en-US" dirty="0"/>
              <a:t>Melee Attack</a:t>
            </a:r>
          </a:p>
          <a:p>
            <a:r>
              <a:rPr lang="en-US" dirty="0"/>
              <a:t>Can attack enemies within a certain range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785877" y="5216365"/>
            <a:ext cx="28831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Feather Arrow</a:t>
            </a:r>
          </a:p>
          <a:p>
            <a:r>
              <a:rPr lang="en-US" dirty="0"/>
              <a:t>Ranged Attack</a:t>
            </a:r>
          </a:p>
          <a:p>
            <a:r>
              <a:rPr lang="en-US" dirty="0"/>
              <a:t>Burn your feather, shoot them to defend yourself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8336692" y="5216365"/>
            <a:ext cx="37560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Hysteria Drone</a:t>
            </a:r>
          </a:p>
          <a:p>
            <a:r>
              <a:rPr lang="en-US" dirty="0"/>
              <a:t>Remote Attack</a:t>
            </a:r>
          </a:p>
          <a:p>
            <a:r>
              <a:rPr lang="en-US" dirty="0"/>
              <a:t>Remotely control and detonate the drone to get the upper hand</a:t>
            </a:r>
          </a:p>
          <a:p>
            <a:r>
              <a:rPr lang="en-US" dirty="0"/>
              <a:t>*Only Available under 1st Person View 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572000" y="869500"/>
            <a:ext cx="2594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Under Third Person View</a:t>
            </a:r>
          </a:p>
        </p:txBody>
      </p:sp>
    </p:spTree>
    <p:extLst>
      <p:ext uri="{BB962C8B-B14F-4D97-AF65-F5344CB8AC3E}">
        <p14:creationId xmlns:p14="http://schemas.microsoft.com/office/powerpoint/2010/main" val="2925755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42" y="107092"/>
            <a:ext cx="12185307" cy="837600"/>
          </a:xfrm>
        </p:spPr>
        <p:txBody>
          <a:bodyPr>
            <a:normAutofit/>
          </a:bodyPr>
          <a:lstStyle/>
          <a:p>
            <a:r>
              <a:rPr lang="en-US" b="1" dirty="0"/>
              <a:t>L</a:t>
            </a:r>
            <a:r>
              <a:rPr lang="en-US" altLang="zh-CN" b="1" dirty="0"/>
              <a:t>ions in the way (3 Types of Enemies)</a:t>
            </a:r>
            <a:endParaRPr lang="en-US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435" y="1423215"/>
            <a:ext cx="3467100" cy="23145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224" y="1477051"/>
            <a:ext cx="2891269" cy="228566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20" y="1477051"/>
            <a:ext cx="2430162" cy="226073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00429" y="4136001"/>
            <a:ext cx="35257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Wolf (Lone Wolf)</a:t>
            </a:r>
          </a:p>
          <a:p>
            <a:r>
              <a:rPr lang="en-US" dirty="0"/>
              <a:t>Ground Enemy</a:t>
            </a:r>
          </a:p>
          <a:p>
            <a:r>
              <a:rPr lang="en-US" dirty="0"/>
              <a:t>2000 HP (1000HP for demo version)</a:t>
            </a:r>
          </a:p>
          <a:p>
            <a:r>
              <a:rPr lang="en-US" dirty="0"/>
              <a:t>Active Area: </a:t>
            </a:r>
          </a:p>
          <a:p>
            <a:r>
              <a:rPr lang="en-US" dirty="0"/>
              <a:t>Hudson Bay Mountain</a:t>
            </a:r>
          </a:p>
        </p:txBody>
      </p:sp>
      <p:sp>
        <p:nvSpPr>
          <p:cNvPr id="8" name="矩形 7"/>
          <p:cNvSpPr/>
          <p:nvPr/>
        </p:nvSpPr>
        <p:spPr>
          <a:xfrm>
            <a:off x="4712785" y="416092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Raven (Lone Wolf)</a:t>
            </a:r>
          </a:p>
          <a:p>
            <a:r>
              <a:rPr lang="en-US" dirty="0"/>
              <a:t>Flying Enemy</a:t>
            </a:r>
          </a:p>
          <a:p>
            <a:r>
              <a:rPr lang="en-US" dirty="0"/>
              <a:t>1000 HP </a:t>
            </a:r>
          </a:p>
          <a:p>
            <a:r>
              <a:rPr lang="en-US" dirty="0"/>
              <a:t>Active Area: </a:t>
            </a:r>
          </a:p>
          <a:p>
            <a:r>
              <a:rPr lang="en-US" dirty="0"/>
              <a:t>Mojave Desert</a:t>
            </a:r>
          </a:p>
        </p:txBody>
      </p:sp>
      <p:sp>
        <p:nvSpPr>
          <p:cNvPr id="9" name="矩形 8"/>
          <p:cNvSpPr/>
          <p:nvPr/>
        </p:nvSpPr>
        <p:spPr>
          <a:xfrm>
            <a:off x="8441049" y="414461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Needle Trees (Group)</a:t>
            </a:r>
          </a:p>
          <a:p>
            <a:r>
              <a:rPr lang="en-US" dirty="0"/>
              <a:t>Fixed Enemy</a:t>
            </a:r>
          </a:p>
          <a:p>
            <a:r>
              <a:rPr lang="en-US" dirty="0"/>
              <a:t>Invincible </a:t>
            </a:r>
          </a:p>
          <a:p>
            <a:r>
              <a:rPr lang="en-US" dirty="0"/>
              <a:t>Active Area: </a:t>
            </a:r>
          </a:p>
          <a:p>
            <a:r>
              <a:rPr lang="en-US" dirty="0"/>
              <a:t>Mount </a:t>
            </a:r>
            <a:r>
              <a:rPr lang="en-US" dirty="0" err="1"/>
              <a:t>Tialoc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400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43" y="107092"/>
            <a:ext cx="10515600" cy="837600"/>
          </a:xfrm>
        </p:spPr>
        <p:txBody>
          <a:bodyPr>
            <a:normAutofit/>
          </a:bodyPr>
          <a:lstStyle/>
          <a:p>
            <a:r>
              <a:rPr lang="en-US" b="1" dirty="0"/>
              <a:t>Find a Shelter (Collision Detection)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40043" y="763717"/>
            <a:ext cx="11649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There will be a shelter for each map, clear the stage and you can teleport to the next </a:t>
            </a:r>
            <a:r>
              <a:rPr lang="en-US" sz="3600"/>
              <a:t>map via </a:t>
            </a:r>
            <a:r>
              <a:rPr lang="en-US" sz="3600" dirty="0"/>
              <a:t>the shelter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630" y="4172070"/>
            <a:ext cx="3052014" cy="17889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617" y="2383146"/>
            <a:ext cx="3052013" cy="178892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616" y="4172070"/>
            <a:ext cx="3052013" cy="178892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630" y="2383146"/>
            <a:ext cx="3052013" cy="178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244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87" y="-10078"/>
            <a:ext cx="11005751" cy="68680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416029" y="0"/>
            <a:ext cx="4823670" cy="46139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/>
          <p:cNvSpPr/>
          <p:nvPr/>
        </p:nvSpPr>
        <p:spPr>
          <a:xfrm>
            <a:off x="680906" y="76898"/>
            <a:ext cx="1626066" cy="162606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/>
          <p:cNvSpPr/>
          <p:nvPr/>
        </p:nvSpPr>
        <p:spPr>
          <a:xfrm>
            <a:off x="8934275" y="169177"/>
            <a:ext cx="2484540" cy="7536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9882231" y="4767742"/>
            <a:ext cx="1638650" cy="201895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矩形 10"/>
          <p:cNvSpPr/>
          <p:nvPr/>
        </p:nvSpPr>
        <p:spPr>
          <a:xfrm>
            <a:off x="5852908" y="3200992"/>
            <a:ext cx="349769" cy="36341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/>
          <p:cNvSpPr/>
          <p:nvPr/>
        </p:nvSpPr>
        <p:spPr>
          <a:xfrm>
            <a:off x="659234" y="4921539"/>
            <a:ext cx="3513589" cy="75780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矩形 12"/>
          <p:cNvSpPr/>
          <p:nvPr/>
        </p:nvSpPr>
        <p:spPr>
          <a:xfrm>
            <a:off x="584887" y="5692218"/>
            <a:ext cx="3258426" cy="9423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文本框 13"/>
          <p:cNvSpPr txBox="1"/>
          <p:nvPr/>
        </p:nvSpPr>
        <p:spPr>
          <a:xfrm>
            <a:off x="5478011" y="461394"/>
            <a:ext cx="19630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Instruction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584887" y="1702965"/>
            <a:ext cx="19630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Mini-Map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84887" y="4354669"/>
            <a:ext cx="24015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Mission List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897142" y="6163400"/>
            <a:ext cx="24015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Status Bar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240238" y="3105699"/>
            <a:ext cx="24015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Crosshair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5852908" y="3732853"/>
            <a:ext cx="54022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Enemy Info / Warning Message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852908" y="3534160"/>
            <a:ext cx="2483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Wolf: 1000HP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9135611" y="889824"/>
            <a:ext cx="24550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Map Indicator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7393346" y="6268349"/>
            <a:ext cx="24888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Weapon Panel</a:t>
            </a:r>
          </a:p>
        </p:txBody>
      </p:sp>
    </p:spTree>
    <p:extLst>
      <p:ext uri="{BB962C8B-B14F-4D97-AF65-F5344CB8AC3E}">
        <p14:creationId xmlns:p14="http://schemas.microsoft.com/office/powerpoint/2010/main" val="2654677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471" y="115329"/>
            <a:ext cx="10515600" cy="972065"/>
          </a:xfrm>
        </p:spPr>
        <p:txBody>
          <a:bodyPr/>
          <a:lstStyle/>
          <a:p>
            <a:r>
              <a:rPr lang="en-US" b="1" dirty="0"/>
              <a:t>Visual Effects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050" y="1087394"/>
            <a:ext cx="8573071" cy="5542006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89471" y="1758997"/>
            <a:ext cx="30099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Falling Snow Effect</a:t>
            </a:r>
          </a:p>
          <a:p>
            <a:r>
              <a:rPr lang="en-US" sz="4000" dirty="0"/>
              <a:t>And</a:t>
            </a:r>
          </a:p>
          <a:p>
            <a:r>
              <a:rPr lang="en-US" sz="4000" dirty="0"/>
              <a:t>Configuration Menu</a:t>
            </a:r>
          </a:p>
        </p:txBody>
      </p:sp>
    </p:spTree>
    <p:extLst>
      <p:ext uri="{BB962C8B-B14F-4D97-AF65-F5344CB8AC3E}">
        <p14:creationId xmlns:p14="http://schemas.microsoft.com/office/powerpoint/2010/main" val="1072840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471" y="115329"/>
            <a:ext cx="10515600" cy="972065"/>
          </a:xfrm>
        </p:spPr>
        <p:txBody>
          <a:bodyPr/>
          <a:lstStyle/>
          <a:p>
            <a:r>
              <a:rPr lang="en-US" b="1" dirty="0"/>
              <a:t>Visual Effects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441" y="1087394"/>
            <a:ext cx="8666734" cy="560255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89471" y="1758997"/>
            <a:ext cx="30099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Fire Trace</a:t>
            </a:r>
          </a:p>
          <a:p>
            <a:r>
              <a:rPr lang="en-US" sz="4000" dirty="0"/>
              <a:t>And</a:t>
            </a:r>
          </a:p>
          <a:p>
            <a:r>
              <a:rPr lang="en-US" sz="4000" dirty="0"/>
              <a:t>Explosion</a:t>
            </a:r>
          </a:p>
          <a:p>
            <a:r>
              <a:rPr lang="en-US" sz="4000" dirty="0"/>
              <a:t>Particle Effects</a:t>
            </a:r>
          </a:p>
        </p:txBody>
      </p:sp>
    </p:spTree>
    <p:extLst>
      <p:ext uri="{BB962C8B-B14F-4D97-AF65-F5344CB8AC3E}">
        <p14:creationId xmlns:p14="http://schemas.microsoft.com/office/powerpoint/2010/main" val="1497308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273</Words>
  <Application>Microsoft Office PowerPoint</Application>
  <PresentationFormat>Widescreen</PresentationFormat>
  <Paragraphs>73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等线 Light</vt:lpstr>
      <vt:lpstr>宋体</vt:lpstr>
      <vt:lpstr>Arial</vt:lpstr>
      <vt:lpstr>Calibri</vt:lpstr>
      <vt:lpstr>Calibri Light</vt:lpstr>
      <vt:lpstr>Office Theme</vt:lpstr>
      <vt:lpstr>South</vt:lpstr>
      <vt:lpstr>Humming Bird’s Migration</vt:lpstr>
      <vt:lpstr>The World</vt:lpstr>
      <vt:lpstr>Our Magical Protagonist (3 Types of Weapons)</vt:lpstr>
      <vt:lpstr>Lions in the way (3 Types of Enemies)</vt:lpstr>
      <vt:lpstr>Find a Shelter (Collision Detection)</vt:lpstr>
      <vt:lpstr>PowerPoint Presentation</vt:lpstr>
      <vt:lpstr>Visual Effects</vt:lpstr>
      <vt:lpstr>Visual Effects</vt:lpstr>
      <vt:lpstr>Visual Effects</vt:lpstr>
      <vt:lpstr>Visual Effects</vt:lpstr>
      <vt:lpstr>Live Demo!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</dc:title>
  <dc:creator>Xinpeng Jiang</dc:creator>
  <cp:lastModifiedBy>Xinpeng Jiang</cp:lastModifiedBy>
  <cp:revision>27</cp:revision>
  <dcterms:created xsi:type="dcterms:W3CDTF">2016-11-29T21:35:28Z</dcterms:created>
  <dcterms:modified xsi:type="dcterms:W3CDTF">2016-12-09T22:01:28Z</dcterms:modified>
</cp:coreProperties>
</file>

<file path=docProps/thumbnail.jpeg>
</file>